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60" r:id="rId5"/>
    <p:sldId id="261" r:id="rId6"/>
    <p:sldId id="262" r:id="rId7"/>
    <p:sldId id="267"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03210A-DA34-4B90-81C3-95B10FDF94EC}" v="10" dt="2022-10-17T17:13:20.5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Laureta" userId="b56dde85-f894-4689-8cec-41c76792e577" providerId="ADAL" clId="{0B03210A-DA34-4B90-81C3-95B10FDF94EC}"/>
    <pc:docChg chg="undo custSel addSld delSld modSld">
      <pc:chgData name="Richard Laureta" userId="b56dde85-f894-4689-8cec-41c76792e577" providerId="ADAL" clId="{0B03210A-DA34-4B90-81C3-95B10FDF94EC}" dt="2022-10-19T22:00:34.162" v="1615" actId="20577"/>
      <pc:docMkLst>
        <pc:docMk/>
      </pc:docMkLst>
      <pc:sldChg chg="addSp delSp modSp mod">
        <pc:chgData name="Richard Laureta" userId="b56dde85-f894-4689-8cec-41c76792e577" providerId="ADAL" clId="{0B03210A-DA34-4B90-81C3-95B10FDF94EC}" dt="2022-10-17T16:58:55.427" v="1348" actId="1036"/>
        <pc:sldMkLst>
          <pc:docMk/>
          <pc:sldMk cId="3917116078" sldId="257"/>
        </pc:sldMkLst>
        <pc:spChg chg="mod">
          <ac:chgData name="Richard Laureta" userId="b56dde85-f894-4689-8cec-41c76792e577" providerId="ADAL" clId="{0B03210A-DA34-4B90-81C3-95B10FDF94EC}" dt="2022-10-17T16:58:55.427" v="1348" actId="1036"/>
          <ac:spMkLst>
            <pc:docMk/>
            <pc:sldMk cId="3917116078" sldId="257"/>
            <ac:spMk id="5" creationId="{173F97A5-2000-A81F-7A1B-F559BFCACF64}"/>
          </ac:spMkLst>
        </pc:spChg>
        <pc:spChg chg="add del mod">
          <ac:chgData name="Richard Laureta" userId="b56dde85-f894-4689-8cec-41c76792e577" providerId="ADAL" clId="{0B03210A-DA34-4B90-81C3-95B10FDF94EC}" dt="2022-10-17T16:49:29.986" v="698" actId="478"/>
          <ac:spMkLst>
            <pc:docMk/>
            <pc:sldMk cId="3917116078" sldId="257"/>
            <ac:spMk id="7" creationId="{00214C38-E137-13FD-1AFF-B0D34C1979AC}"/>
          </ac:spMkLst>
        </pc:spChg>
        <pc:graphicFrameChg chg="add del mod modGraphic">
          <ac:chgData name="Richard Laureta" userId="b56dde85-f894-4689-8cec-41c76792e577" providerId="ADAL" clId="{0B03210A-DA34-4B90-81C3-95B10FDF94EC}" dt="2022-10-17T16:50:00.572" v="700" actId="478"/>
          <ac:graphicFrameMkLst>
            <pc:docMk/>
            <pc:sldMk cId="3917116078" sldId="257"/>
            <ac:graphicFrameMk id="6" creationId="{683860A5-3FAA-7A70-A933-D207E96BC2A6}"/>
          </ac:graphicFrameMkLst>
        </pc:graphicFrameChg>
        <pc:graphicFrameChg chg="add del mod">
          <ac:chgData name="Richard Laureta" userId="b56dde85-f894-4689-8cec-41c76792e577" providerId="ADAL" clId="{0B03210A-DA34-4B90-81C3-95B10FDF94EC}" dt="2022-10-17T16:50:27.902" v="702"/>
          <ac:graphicFrameMkLst>
            <pc:docMk/>
            <pc:sldMk cId="3917116078" sldId="257"/>
            <ac:graphicFrameMk id="8" creationId="{85827BB9-1505-C83E-C0F7-83BA747C6A5D}"/>
          </ac:graphicFrameMkLst>
        </pc:graphicFrameChg>
      </pc:sldChg>
      <pc:sldChg chg="addSp delSp modSp mod">
        <pc:chgData name="Richard Laureta" userId="b56dde85-f894-4689-8cec-41c76792e577" providerId="ADAL" clId="{0B03210A-DA34-4B90-81C3-95B10FDF94EC}" dt="2022-10-19T22:00:34.162" v="1615" actId="20577"/>
        <pc:sldMkLst>
          <pc:docMk/>
          <pc:sldMk cId="2804847523" sldId="258"/>
        </pc:sldMkLst>
        <pc:spChg chg="del">
          <ac:chgData name="Richard Laureta" userId="b56dde85-f894-4689-8cec-41c76792e577" providerId="ADAL" clId="{0B03210A-DA34-4B90-81C3-95B10FDF94EC}" dt="2022-10-17T16:53:31.111" v="838" actId="478"/>
          <ac:spMkLst>
            <pc:docMk/>
            <pc:sldMk cId="2804847523" sldId="258"/>
            <ac:spMk id="2" creationId="{D36BC5E3-C609-82CE-48D2-69F8A26EA818}"/>
          </ac:spMkLst>
        </pc:spChg>
        <pc:spChg chg="del">
          <ac:chgData name="Richard Laureta" userId="b56dde85-f894-4689-8cec-41c76792e577" providerId="ADAL" clId="{0B03210A-DA34-4B90-81C3-95B10FDF94EC}" dt="2022-10-17T16:53:34.809" v="839" actId="478"/>
          <ac:spMkLst>
            <pc:docMk/>
            <pc:sldMk cId="2804847523" sldId="258"/>
            <ac:spMk id="3" creationId="{CF414E39-18F0-6A1B-0E22-3FBF357CD206}"/>
          </ac:spMkLst>
        </pc:spChg>
        <pc:spChg chg="add mod">
          <ac:chgData name="Richard Laureta" userId="b56dde85-f894-4689-8cec-41c76792e577" providerId="ADAL" clId="{0B03210A-DA34-4B90-81C3-95B10FDF94EC}" dt="2022-10-17T16:53:45.666" v="840"/>
          <ac:spMkLst>
            <pc:docMk/>
            <pc:sldMk cId="2804847523" sldId="258"/>
            <ac:spMk id="4" creationId="{DDEC9F4A-BAAD-A0AF-88FC-13A4ECB580E0}"/>
          </ac:spMkLst>
        </pc:spChg>
        <pc:spChg chg="add mod">
          <ac:chgData name="Richard Laureta" userId="b56dde85-f894-4689-8cec-41c76792e577" providerId="ADAL" clId="{0B03210A-DA34-4B90-81C3-95B10FDF94EC}" dt="2022-10-19T22:00:34.162" v="1615" actId="20577"/>
          <ac:spMkLst>
            <pc:docMk/>
            <pc:sldMk cId="2804847523" sldId="258"/>
            <ac:spMk id="5" creationId="{0AF85FA6-F525-99AA-9978-0864ACB06E7D}"/>
          </ac:spMkLst>
        </pc:spChg>
      </pc:sldChg>
      <pc:sldChg chg="delSp del mod">
        <pc:chgData name="Richard Laureta" userId="b56dde85-f894-4689-8cec-41c76792e577" providerId="ADAL" clId="{0B03210A-DA34-4B90-81C3-95B10FDF94EC}" dt="2022-10-17T17:44:48.657" v="1534" actId="47"/>
        <pc:sldMkLst>
          <pc:docMk/>
          <pc:sldMk cId="1648873942" sldId="259"/>
        </pc:sldMkLst>
        <pc:spChg chg="del">
          <ac:chgData name="Richard Laureta" userId="b56dde85-f894-4689-8cec-41c76792e577" providerId="ADAL" clId="{0B03210A-DA34-4B90-81C3-95B10FDF94EC}" dt="2022-10-17T17:35:41.775" v="1472" actId="478"/>
          <ac:spMkLst>
            <pc:docMk/>
            <pc:sldMk cId="1648873942" sldId="259"/>
            <ac:spMk id="2" creationId="{0D20C0CD-7BF4-81A2-6926-0F183E99A05A}"/>
          </ac:spMkLst>
        </pc:spChg>
        <pc:spChg chg="del">
          <ac:chgData name="Richard Laureta" userId="b56dde85-f894-4689-8cec-41c76792e577" providerId="ADAL" clId="{0B03210A-DA34-4B90-81C3-95B10FDF94EC}" dt="2022-10-17T17:35:42.789" v="1473" actId="478"/>
          <ac:spMkLst>
            <pc:docMk/>
            <pc:sldMk cId="1648873942" sldId="259"/>
            <ac:spMk id="3" creationId="{D688D7A6-A90A-481E-7AD1-A682769F95EE}"/>
          </ac:spMkLst>
        </pc:spChg>
      </pc:sldChg>
      <pc:sldChg chg="modSp add mod">
        <pc:chgData name="Richard Laureta" userId="b56dde85-f894-4689-8cec-41c76792e577" providerId="ADAL" clId="{0B03210A-DA34-4B90-81C3-95B10FDF94EC}" dt="2022-10-17T17:35:52.181" v="1476" actId="20577"/>
        <pc:sldMkLst>
          <pc:docMk/>
          <pc:sldMk cId="3178873351" sldId="260"/>
        </pc:sldMkLst>
        <pc:spChg chg="mod">
          <ac:chgData name="Richard Laureta" userId="b56dde85-f894-4689-8cec-41c76792e577" providerId="ADAL" clId="{0B03210A-DA34-4B90-81C3-95B10FDF94EC}" dt="2022-10-17T17:03:30.382" v="1383" actId="20577"/>
          <ac:spMkLst>
            <pc:docMk/>
            <pc:sldMk cId="3178873351" sldId="260"/>
            <ac:spMk id="4" creationId="{DDEC9F4A-BAAD-A0AF-88FC-13A4ECB580E0}"/>
          </ac:spMkLst>
        </pc:spChg>
        <pc:spChg chg="mod">
          <ac:chgData name="Richard Laureta" userId="b56dde85-f894-4689-8cec-41c76792e577" providerId="ADAL" clId="{0B03210A-DA34-4B90-81C3-95B10FDF94EC}" dt="2022-10-17T17:35:52.181" v="1476" actId="20577"/>
          <ac:spMkLst>
            <pc:docMk/>
            <pc:sldMk cId="3178873351" sldId="260"/>
            <ac:spMk id="5" creationId="{0AF85FA6-F525-99AA-9978-0864ACB06E7D}"/>
          </ac:spMkLst>
        </pc:spChg>
      </pc:sldChg>
      <pc:sldChg chg="modSp add mod">
        <pc:chgData name="Richard Laureta" userId="b56dde85-f894-4689-8cec-41c76792e577" providerId="ADAL" clId="{0B03210A-DA34-4B90-81C3-95B10FDF94EC}" dt="2022-10-17T17:35:21.768" v="1471" actId="20577"/>
        <pc:sldMkLst>
          <pc:docMk/>
          <pc:sldMk cId="3764285260" sldId="261"/>
        </pc:sldMkLst>
        <pc:spChg chg="mod">
          <ac:chgData name="Richard Laureta" userId="b56dde85-f894-4689-8cec-41c76792e577" providerId="ADAL" clId="{0B03210A-DA34-4B90-81C3-95B10FDF94EC}" dt="2022-10-17T17:35:21.768" v="1471" actId="20577"/>
          <ac:spMkLst>
            <pc:docMk/>
            <pc:sldMk cId="3764285260" sldId="261"/>
            <ac:spMk id="5" creationId="{0AF85FA6-F525-99AA-9978-0864ACB06E7D}"/>
          </ac:spMkLst>
        </pc:spChg>
      </pc:sldChg>
      <pc:sldChg chg="addSp modSp add mod">
        <pc:chgData name="Richard Laureta" userId="b56dde85-f894-4689-8cec-41c76792e577" providerId="ADAL" clId="{0B03210A-DA34-4B90-81C3-95B10FDF94EC}" dt="2022-10-17T17:46:44.394" v="1594" actId="20577"/>
        <pc:sldMkLst>
          <pc:docMk/>
          <pc:sldMk cId="3196462925" sldId="262"/>
        </pc:sldMkLst>
        <pc:spChg chg="mod">
          <ac:chgData name="Richard Laureta" userId="b56dde85-f894-4689-8cec-41c76792e577" providerId="ADAL" clId="{0B03210A-DA34-4B90-81C3-95B10FDF94EC}" dt="2022-10-17T17:37:03.471" v="1498" actId="20577"/>
          <ac:spMkLst>
            <pc:docMk/>
            <pc:sldMk cId="3196462925" sldId="262"/>
            <ac:spMk id="4" creationId="{DDEC9F4A-BAAD-A0AF-88FC-13A4ECB580E0}"/>
          </ac:spMkLst>
        </pc:spChg>
        <pc:spChg chg="mod">
          <ac:chgData name="Richard Laureta" userId="b56dde85-f894-4689-8cec-41c76792e577" providerId="ADAL" clId="{0B03210A-DA34-4B90-81C3-95B10FDF94EC}" dt="2022-10-17T17:46:44.394" v="1594" actId="20577"/>
          <ac:spMkLst>
            <pc:docMk/>
            <pc:sldMk cId="3196462925" sldId="262"/>
            <ac:spMk id="5" creationId="{0AF85FA6-F525-99AA-9978-0864ACB06E7D}"/>
          </ac:spMkLst>
        </pc:spChg>
        <pc:picChg chg="add mod">
          <ac:chgData name="Richard Laureta" userId="b56dde85-f894-4689-8cec-41c76792e577" providerId="ADAL" clId="{0B03210A-DA34-4B90-81C3-95B10FDF94EC}" dt="2022-10-17T17:38:53.217" v="1508" actId="1076"/>
          <ac:picMkLst>
            <pc:docMk/>
            <pc:sldMk cId="3196462925" sldId="262"/>
            <ac:picMk id="3" creationId="{C3EB3C3B-D03D-1A42-3345-B657996E3BD3}"/>
          </ac:picMkLst>
        </pc:picChg>
      </pc:sldChg>
      <pc:sldChg chg="addSp delSp modSp add del mod">
        <pc:chgData name="Richard Laureta" userId="b56dde85-f894-4689-8cec-41c76792e577" providerId="ADAL" clId="{0B03210A-DA34-4B90-81C3-95B10FDF94EC}" dt="2022-10-17T17:46:24.326" v="1551" actId="47"/>
        <pc:sldMkLst>
          <pc:docMk/>
          <pc:sldMk cId="3942457151" sldId="263"/>
        </pc:sldMkLst>
        <pc:spChg chg="del mod">
          <ac:chgData name="Richard Laureta" userId="b56dde85-f894-4689-8cec-41c76792e577" providerId="ADAL" clId="{0B03210A-DA34-4B90-81C3-95B10FDF94EC}" dt="2022-10-17T17:40:06.381" v="1512" actId="478"/>
          <ac:spMkLst>
            <pc:docMk/>
            <pc:sldMk cId="3942457151" sldId="263"/>
            <ac:spMk id="5" creationId="{0AF85FA6-F525-99AA-9978-0864ACB06E7D}"/>
          </ac:spMkLst>
        </pc:spChg>
        <pc:picChg chg="del">
          <ac:chgData name="Richard Laureta" userId="b56dde85-f894-4689-8cec-41c76792e577" providerId="ADAL" clId="{0B03210A-DA34-4B90-81C3-95B10FDF94EC}" dt="2022-10-17T17:40:07.051" v="1513" actId="478"/>
          <ac:picMkLst>
            <pc:docMk/>
            <pc:sldMk cId="3942457151" sldId="263"/>
            <ac:picMk id="3" creationId="{C3EB3C3B-D03D-1A42-3345-B657996E3BD3}"/>
          </ac:picMkLst>
        </pc:picChg>
        <pc:picChg chg="add mod">
          <ac:chgData name="Richard Laureta" userId="b56dde85-f894-4689-8cec-41c76792e577" providerId="ADAL" clId="{0B03210A-DA34-4B90-81C3-95B10FDF94EC}" dt="2022-10-17T17:41:30.700" v="1524" actId="1076"/>
          <ac:picMkLst>
            <pc:docMk/>
            <pc:sldMk cId="3942457151" sldId="263"/>
            <ac:picMk id="6" creationId="{CBAC6E21-EB3E-6E50-0D70-B9F405512B0B}"/>
          </ac:picMkLst>
        </pc:picChg>
        <pc:picChg chg="add mod">
          <ac:chgData name="Richard Laureta" userId="b56dde85-f894-4689-8cec-41c76792e577" providerId="ADAL" clId="{0B03210A-DA34-4B90-81C3-95B10FDF94EC}" dt="2022-10-17T17:41:29.339" v="1523" actId="1076"/>
          <ac:picMkLst>
            <pc:docMk/>
            <pc:sldMk cId="3942457151" sldId="263"/>
            <ac:picMk id="8" creationId="{AE23CA68-5AB7-3083-E224-769230EC2C8F}"/>
          </ac:picMkLst>
        </pc:picChg>
      </pc:sldChg>
      <pc:sldChg chg="addSp delSp modSp add del mod">
        <pc:chgData name="Richard Laureta" userId="b56dde85-f894-4689-8cec-41c76792e577" providerId="ADAL" clId="{0B03210A-DA34-4B90-81C3-95B10FDF94EC}" dt="2022-10-17T17:46:26.186" v="1552" actId="47"/>
        <pc:sldMkLst>
          <pc:docMk/>
          <pc:sldMk cId="744559107" sldId="264"/>
        </pc:sldMkLst>
        <pc:picChg chg="add mod">
          <ac:chgData name="Richard Laureta" userId="b56dde85-f894-4689-8cec-41c76792e577" providerId="ADAL" clId="{0B03210A-DA34-4B90-81C3-95B10FDF94EC}" dt="2022-10-17T17:42:41.935" v="1529" actId="1076"/>
          <ac:picMkLst>
            <pc:docMk/>
            <pc:sldMk cId="744559107" sldId="264"/>
            <ac:picMk id="3" creationId="{6349551F-7E76-C5AD-8A7D-02D9F7704498}"/>
          </ac:picMkLst>
        </pc:picChg>
        <pc:picChg chg="del">
          <ac:chgData name="Richard Laureta" userId="b56dde85-f894-4689-8cec-41c76792e577" providerId="ADAL" clId="{0B03210A-DA34-4B90-81C3-95B10FDF94EC}" dt="2022-10-17T17:42:33.737" v="1526" actId="478"/>
          <ac:picMkLst>
            <pc:docMk/>
            <pc:sldMk cId="744559107" sldId="264"/>
            <ac:picMk id="6" creationId="{CBAC6E21-EB3E-6E50-0D70-B9F405512B0B}"/>
          </ac:picMkLst>
        </pc:picChg>
        <pc:picChg chg="add mod">
          <ac:chgData name="Richard Laureta" userId="b56dde85-f894-4689-8cec-41c76792e577" providerId="ADAL" clId="{0B03210A-DA34-4B90-81C3-95B10FDF94EC}" dt="2022-10-17T17:44:17.001" v="1533" actId="1076"/>
          <ac:picMkLst>
            <pc:docMk/>
            <pc:sldMk cId="744559107" sldId="264"/>
            <ac:picMk id="7" creationId="{D06F3157-D9F2-F37F-6EA2-C408495B5A97}"/>
          </ac:picMkLst>
        </pc:picChg>
        <pc:picChg chg="del">
          <ac:chgData name="Richard Laureta" userId="b56dde85-f894-4689-8cec-41c76792e577" providerId="ADAL" clId="{0B03210A-DA34-4B90-81C3-95B10FDF94EC}" dt="2022-10-17T17:42:43.896" v="1530" actId="478"/>
          <ac:picMkLst>
            <pc:docMk/>
            <pc:sldMk cId="744559107" sldId="264"/>
            <ac:picMk id="8" creationId="{AE23CA68-5AB7-3083-E224-769230EC2C8F}"/>
          </ac:picMkLst>
        </pc:picChg>
      </pc:sldChg>
      <pc:sldChg chg="addSp delSp modSp add del mod">
        <pc:chgData name="Richard Laureta" userId="b56dde85-f894-4689-8cec-41c76792e577" providerId="ADAL" clId="{0B03210A-DA34-4B90-81C3-95B10FDF94EC}" dt="2022-10-17T17:46:27.669" v="1553" actId="47"/>
        <pc:sldMkLst>
          <pc:docMk/>
          <pc:sldMk cId="3098235895" sldId="265"/>
        </pc:sldMkLst>
        <pc:picChg chg="del">
          <ac:chgData name="Richard Laureta" userId="b56dde85-f894-4689-8cec-41c76792e577" providerId="ADAL" clId="{0B03210A-DA34-4B90-81C3-95B10FDF94EC}" dt="2022-10-17T17:45:05.088" v="1539" actId="478"/>
          <ac:picMkLst>
            <pc:docMk/>
            <pc:sldMk cId="3098235895" sldId="265"/>
            <ac:picMk id="3" creationId="{6349551F-7E76-C5AD-8A7D-02D9F7704498}"/>
          </ac:picMkLst>
        </pc:picChg>
        <pc:picChg chg="add del mod">
          <ac:chgData name="Richard Laureta" userId="b56dde85-f894-4689-8cec-41c76792e577" providerId="ADAL" clId="{0B03210A-DA34-4B90-81C3-95B10FDF94EC}" dt="2022-10-17T17:46:22.102" v="1550" actId="478"/>
          <ac:picMkLst>
            <pc:docMk/>
            <pc:sldMk cId="3098235895" sldId="265"/>
            <ac:picMk id="5" creationId="{124EBB96-8819-C62C-FD37-68362B60C827}"/>
          </ac:picMkLst>
        </pc:picChg>
        <pc:picChg chg="del">
          <ac:chgData name="Richard Laureta" userId="b56dde85-f894-4689-8cec-41c76792e577" providerId="ADAL" clId="{0B03210A-DA34-4B90-81C3-95B10FDF94EC}" dt="2022-10-17T17:45:05.759" v="1540" actId="478"/>
          <ac:picMkLst>
            <pc:docMk/>
            <pc:sldMk cId="3098235895" sldId="265"/>
            <ac:picMk id="7" creationId="{D06F3157-D9F2-F37F-6EA2-C408495B5A97}"/>
          </ac:picMkLst>
        </pc:picChg>
      </pc:sldChg>
      <pc:sldChg chg="add del">
        <pc:chgData name="Richard Laureta" userId="b56dde85-f894-4689-8cec-41c76792e577" providerId="ADAL" clId="{0B03210A-DA34-4B90-81C3-95B10FDF94EC}" dt="2022-10-17T17:45:07.435" v="1541" actId="47"/>
        <pc:sldMkLst>
          <pc:docMk/>
          <pc:sldMk cId="1045400884" sldId="266"/>
        </pc:sldMkLst>
      </pc:sldChg>
      <pc:sldChg chg="add del">
        <pc:chgData name="Richard Laureta" userId="b56dde85-f894-4689-8cec-41c76792e577" providerId="ADAL" clId="{0B03210A-DA34-4B90-81C3-95B10FDF94EC}" dt="2022-10-17T17:46:28.725" v="1554" actId="47"/>
        <pc:sldMkLst>
          <pc:docMk/>
          <pc:sldMk cId="2511454973" sldId="266"/>
        </pc:sldMkLst>
      </pc:sldChg>
      <pc:sldChg chg="add del">
        <pc:chgData name="Richard Laureta" userId="b56dde85-f894-4689-8cec-41c76792e577" providerId="ADAL" clId="{0B03210A-DA34-4B90-81C3-95B10FDF94EC}" dt="2022-10-17T17:45:08.693" v="1542" actId="47"/>
        <pc:sldMkLst>
          <pc:docMk/>
          <pc:sldMk cId="3549868837" sldId="267"/>
        </pc:sldMkLst>
      </pc:sldChg>
      <pc:sldChg chg="modSp add mod">
        <pc:chgData name="Richard Laureta" userId="b56dde85-f894-4689-8cec-41c76792e577" providerId="ADAL" clId="{0B03210A-DA34-4B90-81C3-95B10FDF94EC}" dt="2022-10-17T17:47:00.685" v="1606" actId="1076"/>
        <pc:sldMkLst>
          <pc:docMk/>
          <pc:sldMk cId="3762651230" sldId="267"/>
        </pc:sldMkLst>
        <pc:spChg chg="mod">
          <ac:chgData name="Richard Laureta" userId="b56dde85-f894-4689-8cec-41c76792e577" providerId="ADAL" clId="{0B03210A-DA34-4B90-81C3-95B10FDF94EC}" dt="2022-10-17T17:47:00.685" v="1606" actId="1076"/>
          <ac:spMkLst>
            <pc:docMk/>
            <pc:sldMk cId="3762651230" sldId="267"/>
            <ac:spMk id="4" creationId="{DDEC9F4A-BAAD-A0AF-88FC-13A4ECB580E0}"/>
          </ac:spMkLst>
        </pc:spChg>
      </pc:sldChg>
      <pc:sldChg chg="add del">
        <pc:chgData name="Richard Laureta" userId="b56dde85-f894-4689-8cec-41c76792e577" providerId="ADAL" clId="{0B03210A-DA34-4B90-81C3-95B10FDF94EC}" dt="2022-10-17T17:46:29.677" v="1555" actId="47"/>
        <pc:sldMkLst>
          <pc:docMk/>
          <pc:sldMk cId="950328480" sldId="268"/>
        </pc:sldMkLst>
      </pc:sldChg>
      <pc:sldChg chg="add del">
        <pc:chgData name="Richard Laureta" userId="b56dde85-f894-4689-8cec-41c76792e577" providerId="ADAL" clId="{0B03210A-DA34-4B90-81C3-95B10FDF94EC}" dt="2022-10-17T17:45:09.675" v="1543" actId="47"/>
        <pc:sldMkLst>
          <pc:docMk/>
          <pc:sldMk cId="954527369" sldId="26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6B661E2-FE28-446B-8EF4-B5871BED1C54}" type="datetimeFigureOut">
              <a:rPr lang="en-US" smtClean="0"/>
              <a:t>10/19/2022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F7A5E-6406-4C6F-B4AA-19A547902207}" type="slidenum">
              <a:rPr lang="en-US" smtClean="0"/>
              <a:t>‹#›</a:t>
            </a:fld>
            <a:endParaRPr lang="en-US"/>
          </a:p>
        </p:txBody>
      </p:sp>
    </p:spTree>
    <p:extLst>
      <p:ext uri="{BB962C8B-B14F-4D97-AF65-F5344CB8AC3E}">
        <p14:creationId xmlns:p14="http://schemas.microsoft.com/office/powerpoint/2010/main" val="188136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B661E2-FE28-446B-8EF4-B5871BED1C54}"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7A5E-6406-4C6F-B4AA-19A547902207}" type="slidenum">
              <a:rPr lang="en-US" smtClean="0"/>
              <a:t>‹#›</a:t>
            </a:fld>
            <a:endParaRPr lang="en-US"/>
          </a:p>
        </p:txBody>
      </p:sp>
    </p:spTree>
    <p:extLst>
      <p:ext uri="{BB962C8B-B14F-4D97-AF65-F5344CB8AC3E}">
        <p14:creationId xmlns:p14="http://schemas.microsoft.com/office/powerpoint/2010/main" val="1751628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B661E2-FE28-446B-8EF4-B5871BED1C54}"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7A5E-6406-4C6F-B4AA-19A547902207}" type="slidenum">
              <a:rPr lang="en-US" smtClean="0"/>
              <a:t>‹#›</a:t>
            </a:fld>
            <a:endParaRPr lang="en-US"/>
          </a:p>
        </p:txBody>
      </p:sp>
    </p:spTree>
    <p:extLst>
      <p:ext uri="{BB962C8B-B14F-4D97-AF65-F5344CB8AC3E}">
        <p14:creationId xmlns:p14="http://schemas.microsoft.com/office/powerpoint/2010/main" val="1685777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B661E2-FE28-446B-8EF4-B5871BED1C54}"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7A5E-6406-4C6F-B4AA-19A547902207}"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82118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B661E2-FE28-446B-8EF4-B5871BED1C54}"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7A5E-6406-4C6F-B4AA-19A547902207}" type="slidenum">
              <a:rPr lang="en-US" smtClean="0"/>
              <a:t>‹#›</a:t>
            </a:fld>
            <a:endParaRPr lang="en-US"/>
          </a:p>
        </p:txBody>
      </p:sp>
    </p:spTree>
    <p:extLst>
      <p:ext uri="{BB962C8B-B14F-4D97-AF65-F5344CB8AC3E}">
        <p14:creationId xmlns:p14="http://schemas.microsoft.com/office/powerpoint/2010/main" val="829263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6B661E2-FE28-446B-8EF4-B5871BED1C54}" type="datetimeFigureOut">
              <a:rPr lang="en-US" smtClean="0"/>
              <a:t>10/19/2022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F7A5E-6406-4C6F-B4AA-19A547902207}" type="slidenum">
              <a:rPr lang="en-US" smtClean="0"/>
              <a:t>‹#›</a:t>
            </a:fld>
            <a:endParaRPr lang="en-US"/>
          </a:p>
        </p:txBody>
      </p:sp>
    </p:spTree>
    <p:extLst>
      <p:ext uri="{BB962C8B-B14F-4D97-AF65-F5344CB8AC3E}">
        <p14:creationId xmlns:p14="http://schemas.microsoft.com/office/powerpoint/2010/main" val="3939542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6B661E2-FE28-446B-8EF4-B5871BED1C54}" type="datetimeFigureOut">
              <a:rPr lang="en-US" smtClean="0"/>
              <a:t>10/19/2022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F7A5E-6406-4C6F-B4AA-19A547902207}" type="slidenum">
              <a:rPr lang="en-US" smtClean="0"/>
              <a:t>‹#›</a:t>
            </a:fld>
            <a:endParaRPr lang="en-US"/>
          </a:p>
        </p:txBody>
      </p:sp>
    </p:spTree>
    <p:extLst>
      <p:ext uri="{BB962C8B-B14F-4D97-AF65-F5344CB8AC3E}">
        <p14:creationId xmlns:p14="http://schemas.microsoft.com/office/powerpoint/2010/main" val="3211085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B661E2-FE28-446B-8EF4-B5871BED1C54}"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7A5E-6406-4C6F-B4AA-19A547902207}" type="slidenum">
              <a:rPr lang="en-US" smtClean="0"/>
              <a:t>‹#›</a:t>
            </a:fld>
            <a:endParaRPr lang="en-US"/>
          </a:p>
        </p:txBody>
      </p:sp>
    </p:spTree>
    <p:extLst>
      <p:ext uri="{BB962C8B-B14F-4D97-AF65-F5344CB8AC3E}">
        <p14:creationId xmlns:p14="http://schemas.microsoft.com/office/powerpoint/2010/main" val="1686033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B661E2-FE28-446B-8EF4-B5871BED1C54}"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7A5E-6406-4C6F-B4AA-19A547902207}" type="slidenum">
              <a:rPr lang="en-US" smtClean="0"/>
              <a:t>‹#›</a:t>
            </a:fld>
            <a:endParaRPr lang="en-US"/>
          </a:p>
        </p:txBody>
      </p:sp>
    </p:spTree>
    <p:extLst>
      <p:ext uri="{BB962C8B-B14F-4D97-AF65-F5344CB8AC3E}">
        <p14:creationId xmlns:p14="http://schemas.microsoft.com/office/powerpoint/2010/main" val="56385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B661E2-FE28-446B-8EF4-B5871BED1C54}"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7A5E-6406-4C6F-B4AA-19A547902207}" type="slidenum">
              <a:rPr lang="en-US" smtClean="0"/>
              <a:t>‹#›</a:t>
            </a:fld>
            <a:endParaRPr lang="en-US"/>
          </a:p>
        </p:txBody>
      </p:sp>
    </p:spTree>
    <p:extLst>
      <p:ext uri="{BB962C8B-B14F-4D97-AF65-F5344CB8AC3E}">
        <p14:creationId xmlns:p14="http://schemas.microsoft.com/office/powerpoint/2010/main" val="3129802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B661E2-FE28-446B-8EF4-B5871BED1C54}"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7A5E-6406-4C6F-B4AA-19A547902207}" type="slidenum">
              <a:rPr lang="en-US" smtClean="0"/>
              <a:t>‹#›</a:t>
            </a:fld>
            <a:endParaRPr lang="en-US"/>
          </a:p>
        </p:txBody>
      </p:sp>
    </p:spTree>
    <p:extLst>
      <p:ext uri="{BB962C8B-B14F-4D97-AF65-F5344CB8AC3E}">
        <p14:creationId xmlns:p14="http://schemas.microsoft.com/office/powerpoint/2010/main" val="108956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B661E2-FE28-446B-8EF4-B5871BED1C54}"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7A5E-6406-4C6F-B4AA-19A547902207}" type="slidenum">
              <a:rPr lang="en-US" smtClean="0"/>
              <a:t>‹#›</a:t>
            </a:fld>
            <a:endParaRPr lang="en-US"/>
          </a:p>
        </p:txBody>
      </p:sp>
    </p:spTree>
    <p:extLst>
      <p:ext uri="{BB962C8B-B14F-4D97-AF65-F5344CB8AC3E}">
        <p14:creationId xmlns:p14="http://schemas.microsoft.com/office/powerpoint/2010/main" val="40414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B661E2-FE28-446B-8EF4-B5871BED1C54}" type="datetimeFigureOut">
              <a:rPr lang="en-US" smtClean="0"/>
              <a:t>10/19/2022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F7A5E-6406-4C6F-B4AA-19A547902207}" type="slidenum">
              <a:rPr lang="en-US" smtClean="0"/>
              <a:t>‹#›</a:t>
            </a:fld>
            <a:endParaRPr lang="en-US"/>
          </a:p>
        </p:txBody>
      </p:sp>
    </p:spTree>
    <p:extLst>
      <p:ext uri="{BB962C8B-B14F-4D97-AF65-F5344CB8AC3E}">
        <p14:creationId xmlns:p14="http://schemas.microsoft.com/office/powerpoint/2010/main" val="1873144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B661E2-FE28-446B-8EF4-B5871BED1C54}" type="datetimeFigureOut">
              <a:rPr lang="en-US" smtClean="0"/>
              <a:t>10/19/2022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F7A5E-6406-4C6F-B4AA-19A547902207}" type="slidenum">
              <a:rPr lang="en-US" smtClean="0"/>
              <a:t>‹#›</a:t>
            </a:fld>
            <a:endParaRPr lang="en-US"/>
          </a:p>
        </p:txBody>
      </p:sp>
    </p:spTree>
    <p:extLst>
      <p:ext uri="{BB962C8B-B14F-4D97-AF65-F5344CB8AC3E}">
        <p14:creationId xmlns:p14="http://schemas.microsoft.com/office/powerpoint/2010/main" val="130973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B661E2-FE28-446B-8EF4-B5871BED1C54}" type="datetimeFigureOut">
              <a:rPr lang="en-US" smtClean="0"/>
              <a:t>10/19/2022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4F7A5E-6406-4C6F-B4AA-19A547902207}" type="slidenum">
              <a:rPr lang="en-US" smtClean="0"/>
              <a:t>‹#›</a:t>
            </a:fld>
            <a:endParaRPr lang="en-US"/>
          </a:p>
        </p:txBody>
      </p:sp>
    </p:spTree>
    <p:extLst>
      <p:ext uri="{BB962C8B-B14F-4D97-AF65-F5344CB8AC3E}">
        <p14:creationId xmlns:p14="http://schemas.microsoft.com/office/powerpoint/2010/main" val="3015856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B661E2-FE28-446B-8EF4-B5871BED1C54}"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7A5E-6406-4C6F-B4AA-19A547902207}" type="slidenum">
              <a:rPr lang="en-US" smtClean="0"/>
              <a:t>‹#›</a:t>
            </a:fld>
            <a:endParaRPr lang="en-US"/>
          </a:p>
        </p:txBody>
      </p:sp>
    </p:spTree>
    <p:extLst>
      <p:ext uri="{BB962C8B-B14F-4D97-AF65-F5344CB8AC3E}">
        <p14:creationId xmlns:p14="http://schemas.microsoft.com/office/powerpoint/2010/main" val="4244117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B661E2-FE28-446B-8EF4-B5871BED1C54}"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7A5E-6406-4C6F-B4AA-19A547902207}" type="slidenum">
              <a:rPr lang="en-US" smtClean="0"/>
              <a:t>‹#›</a:t>
            </a:fld>
            <a:endParaRPr lang="en-US"/>
          </a:p>
        </p:txBody>
      </p:sp>
    </p:spTree>
    <p:extLst>
      <p:ext uri="{BB962C8B-B14F-4D97-AF65-F5344CB8AC3E}">
        <p14:creationId xmlns:p14="http://schemas.microsoft.com/office/powerpoint/2010/main" val="4131019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6B661E2-FE28-446B-8EF4-B5871BED1C54}" type="datetimeFigureOut">
              <a:rPr lang="en-US" smtClean="0"/>
              <a:t>10/19/2022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7A5E-6406-4C6F-B4AA-19A547902207}" type="slidenum">
              <a:rPr lang="en-US" smtClean="0"/>
              <a:t>‹#›</a:t>
            </a:fld>
            <a:endParaRPr lang="en-US"/>
          </a:p>
        </p:txBody>
      </p:sp>
    </p:spTree>
    <p:extLst>
      <p:ext uri="{BB962C8B-B14F-4D97-AF65-F5344CB8AC3E}">
        <p14:creationId xmlns:p14="http://schemas.microsoft.com/office/powerpoint/2010/main" val="3065387208"/>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6008A0-A1B6-6184-9B2D-12D0C446520B}"/>
              </a:ext>
            </a:extLst>
          </p:cNvPr>
          <p:cNvSpPr>
            <a:spLocks noGrp="1"/>
          </p:cNvSpPr>
          <p:nvPr>
            <p:ph type="ctrTitle"/>
          </p:nvPr>
        </p:nvSpPr>
        <p:spPr>
          <a:xfrm>
            <a:off x="83129" y="106850"/>
            <a:ext cx="11925990" cy="1836794"/>
          </a:xfrm>
        </p:spPr>
        <p:txBody>
          <a:bodyPr anchor="ctr">
            <a:normAutofit fontScale="90000"/>
          </a:bodyPr>
          <a:lstStyle/>
          <a:p>
            <a:pPr algn="ctr"/>
            <a:br>
              <a:rPr lang="en-US" sz="3200" b="1" dirty="0">
                <a:effectLst>
                  <a:outerShdw blurRad="38100" dist="38100" dir="2700000" algn="tl">
                    <a:srgbClr val="000000">
                      <a:alpha val="43137"/>
                    </a:srgbClr>
                  </a:outerShdw>
                </a:effectLst>
              </a:rPr>
            </a:br>
            <a:r>
              <a:rPr lang="en-US" sz="3600" b="1" spc="0" dirty="0"/>
              <a:t>WEST BAY SANITARY DISTRICT</a:t>
            </a:r>
            <a:br>
              <a:rPr lang="en-US" sz="3600" b="1" spc="0" dirty="0"/>
            </a:br>
            <a:r>
              <a:rPr lang="en-US" sz="3600" b="1" spc="0" dirty="0"/>
              <a:t>MASTER PLAN UPDATE</a:t>
            </a:r>
            <a:br>
              <a:rPr lang="en-US" sz="3600" b="1" spc="0" dirty="0"/>
            </a:br>
            <a:r>
              <a:rPr lang="en-US" sz="3600" b="1" spc="0" dirty="0"/>
              <a:t>PRE-PROPOSAL MEETING</a:t>
            </a:r>
            <a:br>
              <a:rPr lang="en-US" sz="32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sp>
        <p:nvSpPr>
          <p:cNvPr id="5" name="Title 1">
            <a:extLst>
              <a:ext uri="{FF2B5EF4-FFF2-40B4-BE49-F238E27FC236}">
                <a16:creationId xmlns:a16="http://schemas.microsoft.com/office/drawing/2014/main" id="{B091DE9D-FC33-32EA-2A25-4D929B62E353}"/>
              </a:ext>
            </a:extLst>
          </p:cNvPr>
          <p:cNvSpPr txBox="1">
            <a:spLocks/>
          </p:cNvSpPr>
          <p:nvPr/>
        </p:nvSpPr>
        <p:spPr>
          <a:xfrm>
            <a:off x="83129" y="6356763"/>
            <a:ext cx="2483358" cy="408862"/>
          </a:xfrm>
          <a:prstGeom prst="rect">
            <a:avLst/>
          </a:prstGeom>
        </p:spPr>
        <p:txBody>
          <a:bodyPr vert="horz" lIns="91440" tIns="45720" rIns="91440" bIns="45720" rtlCol="0" anchor="ctr">
            <a:noAutofit/>
          </a:bodyPr>
          <a:lstStyle>
            <a:lvl1pPr algn="l" defTabSz="457189"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Calibri" panose="020F0502020204030204" pitchFamily="34" charset="0"/>
                <a:ea typeface="Calibri" panose="020F0502020204030204" pitchFamily="34" charset="0"/>
                <a:cs typeface="Times New Roman" panose="02020603050405020304" pitchFamily="18" charset="0"/>
              </a:rPr>
              <a:t>October 17, 2022</a:t>
            </a:r>
            <a:endParaRPr lang="en-US" sz="2400" dirty="0">
              <a:effectLst>
                <a:outerShdw blurRad="38100" dist="38100" dir="2700000" algn="tl">
                  <a:srgbClr val="000000">
                    <a:alpha val="43137"/>
                  </a:srgbClr>
                </a:outerShdw>
              </a:effectLst>
              <a:latin typeface="Calibri" panose="020F0502020204030204" pitchFamily="34" charset="0"/>
            </a:endParaRPr>
          </a:p>
        </p:txBody>
      </p:sp>
      <p:pic>
        <p:nvPicPr>
          <p:cNvPr id="6" name="Picture 5">
            <a:extLst>
              <a:ext uri="{FF2B5EF4-FFF2-40B4-BE49-F238E27FC236}">
                <a16:creationId xmlns:a16="http://schemas.microsoft.com/office/drawing/2014/main" id="{5136D642-2940-A95B-1E8E-C5DD88802DD5}"/>
              </a:ext>
            </a:extLst>
          </p:cNvPr>
          <p:cNvPicPr>
            <a:picLocks noChangeAspect="1"/>
          </p:cNvPicPr>
          <p:nvPr/>
        </p:nvPicPr>
        <p:blipFill rotWithShape="1">
          <a:blip r:embed="rId2"/>
          <a:srcRect l="12556" t="5846" r="9829" b="5456"/>
          <a:stretch/>
        </p:blipFill>
        <p:spPr>
          <a:xfrm>
            <a:off x="10675540" y="351932"/>
            <a:ext cx="1218450" cy="1392436"/>
          </a:xfrm>
          <a:prstGeom prst="rect">
            <a:avLst/>
          </a:prstGeom>
        </p:spPr>
      </p:pic>
      <p:pic>
        <p:nvPicPr>
          <p:cNvPr id="7" name="Picture 6">
            <a:extLst>
              <a:ext uri="{FF2B5EF4-FFF2-40B4-BE49-F238E27FC236}">
                <a16:creationId xmlns:a16="http://schemas.microsoft.com/office/drawing/2014/main" id="{24856181-93F4-2FCE-0A73-F2569BC4A8D7}"/>
              </a:ext>
            </a:extLst>
          </p:cNvPr>
          <p:cNvPicPr>
            <a:picLocks noChangeAspect="1"/>
          </p:cNvPicPr>
          <p:nvPr/>
        </p:nvPicPr>
        <p:blipFill rotWithShape="1">
          <a:blip r:embed="rId3"/>
          <a:srcRect t="2215" r="6314"/>
          <a:stretch/>
        </p:blipFill>
        <p:spPr>
          <a:xfrm>
            <a:off x="2172851" y="2231846"/>
            <a:ext cx="4637252" cy="2396761"/>
          </a:xfrm>
          <a:prstGeom prst="rect">
            <a:avLst/>
          </a:prstGeom>
          <a:ln w="41275">
            <a:solidFill>
              <a:schemeClr val="tx1"/>
            </a:solidFill>
          </a:ln>
        </p:spPr>
      </p:pic>
      <p:pic>
        <p:nvPicPr>
          <p:cNvPr id="8" name="Picture 7">
            <a:extLst>
              <a:ext uri="{FF2B5EF4-FFF2-40B4-BE49-F238E27FC236}">
                <a16:creationId xmlns:a16="http://schemas.microsoft.com/office/drawing/2014/main" id="{4C843E30-E8BE-9216-6767-BA2692D405D9}"/>
              </a:ext>
            </a:extLst>
          </p:cNvPr>
          <p:cNvPicPr>
            <a:picLocks noChangeAspect="1"/>
          </p:cNvPicPr>
          <p:nvPr/>
        </p:nvPicPr>
        <p:blipFill>
          <a:blip r:embed="rId4"/>
          <a:stretch>
            <a:fillRect/>
          </a:stretch>
        </p:blipFill>
        <p:spPr>
          <a:xfrm>
            <a:off x="184240" y="3274423"/>
            <a:ext cx="2624996" cy="1902923"/>
          </a:xfrm>
          <a:prstGeom prst="rect">
            <a:avLst/>
          </a:prstGeom>
          <a:ln w="38100">
            <a:solidFill>
              <a:schemeClr val="tx1"/>
            </a:solidFill>
          </a:ln>
        </p:spPr>
      </p:pic>
      <p:pic>
        <p:nvPicPr>
          <p:cNvPr id="9" name="Picture 8">
            <a:extLst>
              <a:ext uri="{FF2B5EF4-FFF2-40B4-BE49-F238E27FC236}">
                <a16:creationId xmlns:a16="http://schemas.microsoft.com/office/drawing/2014/main" id="{35CCE9DB-B5B4-1FA1-8EA5-DA7AA6367A9F}"/>
              </a:ext>
            </a:extLst>
          </p:cNvPr>
          <p:cNvPicPr>
            <a:picLocks noChangeAspect="1"/>
          </p:cNvPicPr>
          <p:nvPr/>
        </p:nvPicPr>
        <p:blipFill>
          <a:blip r:embed="rId5"/>
          <a:stretch>
            <a:fillRect/>
          </a:stretch>
        </p:blipFill>
        <p:spPr>
          <a:xfrm>
            <a:off x="5389063" y="4179692"/>
            <a:ext cx="3510762" cy="2285708"/>
          </a:xfrm>
          <a:prstGeom prst="rect">
            <a:avLst/>
          </a:prstGeom>
          <a:ln w="38100">
            <a:solidFill>
              <a:schemeClr val="tx1"/>
            </a:solidFill>
          </a:ln>
        </p:spPr>
      </p:pic>
      <p:pic>
        <p:nvPicPr>
          <p:cNvPr id="10" name="Picture 9">
            <a:extLst>
              <a:ext uri="{FF2B5EF4-FFF2-40B4-BE49-F238E27FC236}">
                <a16:creationId xmlns:a16="http://schemas.microsoft.com/office/drawing/2014/main" id="{867D47A1-B6CB-B007-31C4-B2702C1F0ED6}"/>
              </a:ext>
            </a:extLst>
          </p:cNvPr>
          <p:cNvPicPr>
            <a:picLocks noChangeAspect="1"/>
          </p:cNvPicPr>
          <p:nvPr/>
        </p:nvPicPr>
        <p:blipFill>
          <a:blip r:embed="rId6"/>
          <a:stretch>
            <a:fillRect/>
          </a:stretch>
        </p:blipFill>
        <p:spPr>
          <a:xfrm>
            <a:off x="8579880" y="2188726"/>
            <a:ext cx="3153574" cy="3914571"/>
          </a:xfrm>
          <a:prstGeom prst="rect">
            <a:avLst/>
          </a:prstGeom>
          <a:ln cmpd="dbl">
            <a:solidFill>
              <a:schemeClr val="accent6"/>
            </a:solidFill>
          </a:ln>
        </p:spPr>
      </p:pic>
    </p:spTree>
    <p:extLst>
      <p:ext uri="{BB962C8B-B14F-4D97-AF65-F5344CB8AC3E}">
        <p14:creationId xmlns:p14="http://schemas.microsoft.com/office/powerpoint/2010/main" val="550603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6">
            <a:extLst>
              <a:ext uri="{FF2B5EF4-FFF2-40B4-BE49-F238E27FC236}">
                <a16:creationId xmlns:a16="http://schemas.microsoft.com/office/drawing/2014/main" id="{F1B458F1-80CC-A1D9-BC60-2B4FA5F837C9}"/>
              </a:ext>
            </a:extLst>
          </p:cNvPr>
          <p:cNvSpPr>
            <a:spLocks noGrp="1"/>
          </p:cNvSpPr>
          <p:nvPr>
            <p:ph type="title"/>
          </p:nvPr>
        </p:nvSpPr>
        <p:spPr>
          <a:xfrm>
            <a:off x="110824" y="173316"/>
            <a:ext cx="11432427" cy="817643"/>
          </a:xfrm>
        </p:spPr>
        <p:txBody>
          <a:bodyPr>
            <a:normAutofit fontScale="90000"/>
          </a:bodyPr>
          <a:lstStyle/>
          <a:p>
            <a:r>
              <a:rPr lang="en-US" sz="3600" b="1" dirty="0">
                <a:effectLst>
                  <a:outerShdw blurRad="38100" dist="38100" dir="2700000" algn="tl">
                    <a:srgbClr val="000000">
                      <a:alpha val="43137"/>
                    </a:srgbClr>
                  </a:outerShdw>
                </a:effectLst>
              </a:rPr>
              <a:t>WBSD MASTER PLAN UPDATE</a:t>
            </a:r>
            <a:br>
              <a:rPr lang="en-US" sz="32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173F97A5-2000-A81F-7A1B-F559BFCACF64}"/>
              </a:ext>
            </a:extLst>
          </p:cNvPr>
          <p:cNvSpPr/>
          <p:nvPr/>
        </p:nvSpPr>
        <p:spPr>
          <a:xfrm>
            <a:off x="378159" y="966215"/>
            <a:ext cx="11317452" cy="7848302"/>
          </a:xfrm>
          <a:prstGeom prst="rect">
            <a:avLst/>
          </a:prstGeom>
        </p:spPr>
        <p:txBody>
          <a:bodyPr wrap="square">
            <a:spAutoFit/>
          </a:bodyPr>
          <a:lstStyle/>
          <a:p>
            <a:pPr marL="342900" lvl="1" indent="-342900">
              <a:buFont typeface="Arial" panose="020B0604020202020204" pitchFamily="34" charset="0"/>
              <a:buChar char="•"/>
            </a:pPr>
            <a:r>
              <a:rPr lang="en-US" sz="2400" dirty="0"/>
              <a:t>Master Plan Update was prepared in 2011 and updated in 2013 based on updated flow monitoring results.</a:t>
            </a:r>
          </a:p>
          <a:p>
            <a:pPr marL="342900" lvl="1" indent="-342900">
              <a:buFont typeface="Arial" panose="020B0604020202020204" pitchFamily="34" charset="0"/>
              <a:buChar char="•"/>
            </a:pPr>
            <a:endParaRPr lang="en-US" sz="2400" dirty="0"/>
          </a:p>
          <a:p>
            <a:pPr marL="342900" lvl="1" indent="-342900">
              <a:buFont typeface="Arial" panose="020B0604020202020204" pitchFamily="34" charset="0"/>
              <a:buChar char="•"/>
            </a:pPr>
            <a:r>
              <a:rPr lang="en-US" sz="2400" dirty="0"/>
              <a:t>WBSD intends to award contract to firm/team to prepare a Master Plan Update, 2023.</a:t>
            </a:r>
          </a:p>
          <a:p>
            <a:pPr marL="342900" lvl="1" indent="-342900">
              <a:buFont typeface="Arial" panose="020B0604020202020204" pitchFamily="34" charset="0"/>
              <a:buChar char="•"/>
            </a:pPr>
            <a:endParaRPr lang="en-US" sz="2400" dirty="0"/>
          </a:p>
          <a:p>
            <a:pPr marL="342900" lvl="1" indent="-342900">
              <a:buFont typeface="Arial" panose="020B0604020202020204" pitchFamily="34" charset="0"/>
              <a:buChar char="•"/>
            </a:pPr>
            <a:r>
              <a:rPr lang="en-US" sz="2400" dirty="0"/>
              <a:t>Highly recommended to follow the format  shown in the RFP.</a:t>
            </a:r>
          </a:p>
          <a:p>
            <a:pPr marL="342900" lvl="1" indent="-342900">
              <a:buFont typeface="Arial" panose="020B0604020202020204" pitchFamily="34" charset="0"/>
              <a:buChar char="•"/>
            </a:pPr>
            <a:endParaRPr lang="en-US" sz="2400" dirty="0"/>
          </a:p>
          <a:p>
            <a:pPr marL="342900" lvl="1" indent="-342900">
              <a:buFont typeface="Arial" panose="020B0604020202020204" pitchFamily="34" charset="0"/>
              <a:buChar char="•"/>
            </a:pPr>
            <a:r>
              <a:rPr lang="en-US" sz="2400" dirty="0"/>
              <a:t>Qualified proposers will be asked to present proposal to WBSD on December 7, 2022.</a:t>
            </a:r>
          </a:p>
          <a:p>
            <a:pPr marL="342900" lvl="1" indent="-342900">
              <a:buFont typeface="Arial" panose="020B0604020202020204" pitchFamily="34" charset="0"/>
              <a:buChar char="•"/>
            </a:pPr>
            <a:endParaRPr lang="en-US" sz="2400" dirty="0"/>
          </a:p>
          <a:p>
            <a:pPr marL="342900" lvl="1" indent="-342900">
              <a:buFont typeface="Arial" panose="020B0604020202020204" pitchFamily="34" charset="0"/>
              <a:buChar char="•"/>
            </a:pPr>
            <a:r>
              <a:rPr lang="en-US" sz="2400" dirty="0"/>
              <a:t>Selection will be based on criteria shown in the RFP:</a:t>
            </a:r>
          </a:p>
          <a:p>
            <a:pPr marL="1257300" lvl="3" indent="-342900">
              <a:buFont typeface="Arial" panose="020B0604020202020204" pitchFamily="34" charset="0"/>
              <a:buChar char="•"/>
            </a:pPr>
            <a:r>
              <a:rPr lang="en-US" sz="2400" dirty="0"/>
              <a:t>Quality of Proposal 	30%</a:t>
            </a:r>
          </a:p>
          <a:p>
            <a:pPr marL="1257300" lvl="3" indent="-342900">
              <a:buFont typeface="Arial" panose="020B0604020202020204" pitchFamily="34" charset="0"/>
              <a:buChar char="•"/>
            </a:pPr>
            <a:r>
              <a:rPr lang="en-US" sz="2400" dirty="0"/>
              <a:t>Proposal Presentation 45%</a:t>
            </a:r>
          </a:p>
          <a:p>
            <a:pPr marL="1257300" lvl="3" indent="-342900">
              <a:buFont typeface="Arial" panose="020B0604020202020204" pitchFamily="34" charset="0"/>
              <a:buChar char="•"/>
            </a:pPr>
            <a:r>
              <a:rPr lang="en-US" sz="2400" dirty="0"/>
              <a:t>Resources				15%</a:t>
            </a:r>
          </a:p>
          <a:p>
            <a:pPr marL="1257300" lvl="3" indent="-342900">
              <a:buFont typeface="Arial" panose="020B0604020202020204" pitchFamily="34" charset="0"/>
              <a:buChar char="•"/>
            </a:pPr>
            <a:r>
              <a:rPr lang="en-US" sz="2400" dirty="0"/>
              <a:t>Project Costs			10%</a:t>
            </a:r>
          </a:p>
          <a:p>
            <a:pPr marL="457200" lvl="2"/>
            <a:r>
              <a:rPr lang="en-US" sz="2400" dirty="0"/>
              <a:t>	</a:t>
            </a:r>
          </a:p>
          <a:p>
            <a:pPr marL="342900" lvl="1" indent="-342900">
              <a:buFont typeface="Arial" panose="020B0604020202020204" pitchFamily="34" charset="0"/>
              <a:buChar char="•"/>
            </a:pPr>
            <a:endParaRPr lang="en-US" sz="2400" b="1" dirty="0"/>
          </a:p>
          <a:p>
            <a:pPr marL="342900" lvl="1" indent="-342900">
              <a:buFont typeface="Arial" panose="020B0604020202020204" pitchFamily="34" charset="0"/>
              <a:buChar char="•"/>
            </a:pPr>
            <a:endParaRPr lang="en-US" sz="2400" dirty="0"/>
          </a:p>
          <a:p>
            <a:pPr marL="342900" lvl="1" indent="-342900">
              <a:buFont typeface="Arial" panose="020B0604020202020204" pitchFamily="34" charset="0"/>
              <a:buChar char="•"/>
            </a:pPr>
            <a:endParaRPr lang="en-US" sz="2400" dirty="0"/>
          </a:p>
          <a:p>
            <a:pPr marL="342900" lvl="1" indent="-342900">
              <a:buFont typeface="Arial" panose="020B0604020202020204" pitchFamily="34" charset="0"/>
              <a:buChar char="•"/>
            </a:pPr>
            <a:endParaRPr lang="en-US" sz="2400" dirty="0"/>
          </a:p>
          <a:p>
            <a:r>
              <a:rPr lang="en-US" sz="2400" dirty="0"/>
              <a:t> </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917116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6">
            <a:extLst>
              <a:ext uri="{FF2B5EF4-FFF2-40B4-BE49-F238E27FC236}">
                <a16:creationId xmlns:a16="http://schemas.microsoft.com/office/drawing/2014/main" id="{DDEC9F4A-BAAD-A0AF-88FC-13A4ECB580E0}"/>
              </a:ext>
            </a:extLst>
          </p:cNvPr>
          <p:cNvSpPr>
            <a:spLocks noGrp="1"/>
          </p:cNvSpPr>
          <p:nvPr>
            <p:ph type="title"/>
          </p:nvPr>
        </p:nvSpPr>
        <p:spPr>
          <a:xfrm>
            <a:off x="110824" y="173316"/>
            <a:ext cx="11432427" cy="817643"/>
          </a:xfrm>
        </p:spPr>
        <p:txBody>
          <a:bodyPr>
            <a:normAutofit fontScale="90000"/>
          </a:bodyPr>
          <a:lstStyle/>
          <a:p>
            <a:r>
              <a:rPr lang="en-US" sz="3600" b="1" dirty="0">
                <a:effectLst>
                  <a:outerShdw blurRad="38100" dist="38100" dir="2700000" algn="tl">
                    <a:srgbClr val="000000">
                      <a:alpha val="43137"/>
                    </a:srgbClr>
                  </a:outerShdw>
                </a:effectLst>
              </a:rPr>
              <a:t>WBSD MASTER PLAN UPDATE</a:t>
            </a:r>
            <a:br>
              <a:rPr lang="en-US" sz="32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0AF85FA6-F525-99AA-9978-0864ACB06E7D}"/>
              </a:ext>
            </a:extLst>
          </p:cNvPr>
          <p:cNvSpPr/>
          <p:nvPr/>
        </p:nvSpPr>
        <p:spPr>
          <a:xfrm>
            <a:off x="378159" y="966215"/>
            <a:ext cx="11644294" cy="4893647"/>
          </a:xfrm>
          <a:prstGeom prst="rect">
            <a:avLst/>
          </a:prstGeom>
        </p:spPr>
        <p:txBody>
          <a:bodyPr wrap="square">
            <a:spAutoFit/>
          </a:bodyPr>
          <a:lstStyle/>
          <a:p>
            <a:pPr marL="342900" lvl="1" indent="-342900">
              <a:buFont typeface="Arial" panose="020B0604020202020204" pitchFamily="34" charset="0"/>
              <a:buChar char="•"/>
            </a:pPr>
            <a:r>
              <a:rPr lang="en-US" sz="2400" dirty="0"/>
              <a:t>Last day to submit questions to District is 4:00 PST on October 31, 2022.</a:t>
            </a:r>
          </a:p>
          <a:p>
            <a:pPr marL="800100" lvl="2" indent="-342900">
              <a:buFont typeface="Arial" panose="020B0604020202020204" pitchFamily="34" charset="0"/>
              <a:buChar char="•"/>
            </a:pPr>
            <a:r>
              <a:rPr lang="en-US" sz="2400" dirty="0"/>
              <a:t>Submit questions to Jfeudale@westbaysanitary.org</a:t>
            </a:r>
          </a:p>
          <a:p>
            <a:pPr marL="342900" lvl="1" indent="-342900">
              <a:buFont typeface="Arial" panose="020B0604020202020204" pitchFamily="34" charset="0"/>
              <a:buChar char="•"/>
            </a:pPr>
            <a:endParaRPr lang="en-US" sz="2400" dirty="0"/>
          </a:p>
          <a:p>
            <a:pPr marL="342900" lvl="1" indent="-342900">
              <a:buFont typeface="Arial" panose="020B0604020202020204" pitchFamily="34" charset="0"/>
              <a:buChar char="•"/>
            </a:pPr>
            <a:r>
              <a:rPr lang="en-US" sz="2400" dirty="0"/>
              <a:t>Proposal Deadline:		3:00 PST on November 17, 2022.</a:t>
            </a:r>
          </a:p>
          <a:p>
            <a:pPr marL="800100" lvl="2" indent="-342900">
              <a:buFont typeface="Arial" panose="020B0604020202020204" pitchFamily="34" charset="0"/>
              <a:buChar char="•"/>
            </a:pPr>
            <a:r>
              <a:rPr lang="en-US" sz="2400" dirty="0">
                <a:effectLst/>
                <a:ea typeface="Times New Roman" panose="02020603050405020304" pitchFamily="18" charset="0"/>
                <a:cs typeface="Arial" panose="020B0604020202020204" pitchFamily="34" charset="0"/>
              </a:rPr>
              <a:t>One executed original, 5 copies, and one copy on flash drive of the Proposal shall be submitted</a:t>
            </a:r>
            <a:r>
              <a:rPr lang="en-US"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endParaRPr>
          </a:p>
          <a:p>
            <a:pPr marL="0" lvl="1"/>
            <a:endParaRPr lang="en-US" sz="2400" dirty="0"/>
          </a:p>
          <a:p>
            <a:pPr marL="342900" lvl="1" indent="-342900">
              <a:buFont typeface="Arial" panose="020B0604020202020204" pitchFamily="34" charset="0"/>
              <a:buChar char="•"/>
            </a:pPr>
            <a:r>
              <a:rPr lang="en-US" sz="2400" dirty="0"/>
              <a:t>Notifications of Proposal Presentation: 	November 21, 2022.</a:t>
            </a:r>
          </a:p>
          <a:p>
            <a:pPr marL="342900" lvl="1" indent="-342900">
              <a:buFont typeface="Arial" panose="020B0604020202020204" pitchFamily="34" charset="0"/>
              <a:buChar char="•"/>
            </a:pPr>
            <a:endParaRPr lang="en-US" sz="2400" dirty="0"/>
          </a:p>
          <a:p>
            <a:pPr marL="342900" lvl="1" indent="-342900">
              <a:buFont typeface="Arial" panose="020B0604020202020204" pitchFamily="34" charset="0"/>
              <a:buChar char="•"/>
            </a:pPr>
            <a:r>
              <a:rPr lang="en-US" sz="2400" dirty="0"/>
              <a:t>Project Award:		January 2023.</a:t>
            </a:r>
          </a:p>
          <a:p>
            <a:pPr marL="342900" lvl="1" indent="-342900">
              <a:buFont typeface="Arial" panose="020B0604020202020204" pitchFamily="34" charset="0"/>
              <a:buChar char="•"/>
            </a:pPr>
            <a:endParaRPr lang="en-US" sz="2400" dirty="0"/>
          </a:p>
          <a:p>
            <a:pPr marL="342900" lvl="1" indent="-342900">
              <a:buFont typeface="Arial" panose="020B0604020202020204" pitchFamily="34" charset="0"/>
              <a:buChar char="•"/>
            </a:pPr>
            <a:r>
              <a:rPr lang="en-US" sz="2400" dirty="0"/>
              <a:t>Completion within 8 months of Notice to Proceed.</a:t>
            </a:r>
          </a:p>
          <a:p>
            <a:pPr marL="0" lvl="1"/>
            <a:endParaRPr lang="en-US" sz="2400" dirty="0"/>
          </a:p>
        </p:txBody>
      </p:sp>
    </p:spTree>
    <p:extLst>
      <p:ext uri="{BB962C8B-B14F-4D97-AF65-F5344CB8AC3E}">
        <p14:creationId xmlns:p14="http://schemas.microsoft.com/office/powerpoint/2010/main" val="2804847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6">
            <a:extLst>
              <a:ext uri="{FF2B5EF4-FFF2-40B4-BE49-F238E27FC236}">
                <a16:creationId xmlns:a16="http://schemas.microsoft.com/office/drawing/2014/main" id="{DDEC9F4A-BAAD-A0AF-88FC-13A4ECB580E0}"/>
              </a:ext>
            </a:extLst>
          </p:cNvPr>
          <p:cNvSpPr>
            <a:spLocks noGrp="1"/>
          </p:cNvSpPr>
          <p:nvPr>
            <p:ph type="title"/>
          </p:nvPr>
        </p:nvSpPr>
        <p:spPr>
          <a:xfrm>
            <a:off x="110824" y="173316"/>
            <a:ext cx="11432427" cy="817643"/>
          </a:xfrm>
        </p:spPr>
        <p:txBody>
          <a:bodyPr>
            <a:normAutofit fontScale="90000"/>
          </a:bodyPr>
          <a:lstStyle/>
          <a:p>
            <a:r>
              <a:rPr lang="en-US" sz="3600" b="1" dirty="0">
                <a:effectLst>
                  <a:outerShdw blurRad="38100" dist="38100" dir="2700000" algn="tl">
                    <a:srgbClr val="000000">
                      <a:alpha val="43137"/>
                    </a:srgbClr>
                  </a:outerShdw>
                </a:effectLst>
              </a:rPr>
              <a:t>SCOPE OF WORK</a:t>
            </a:r>
            <a:br>
              <a:rPr lang="en-US" sz="32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0AF85FA6-F525-99AA-9978-0864ACB06E7D}"/>
              </a:ext>
            </a:extLst>
          </p:cNvPr>
          <p:cNvSpPr/>
          <p:nvPr/>
        </p:nvSpPr>
        <p:spPr>
          <a:xfrm>
            <a:off x="378159" y="966215"/>
            <a:ext cx="11644294" cy="4893647"/>
          </a:xfrm>
          <a:prstGeom prst="rect">
            <a:avLst/>
          </a:prstGeom>
        </p:spPr>
        <p:txBody>
          <a:bodyPr wrap="square">
            <a:spAutoFit/>
          </a:bodyPr>
          <a:lstStyle/>
          <a:p>
            <a:pPr marL="342900" marR="0" indent="-342900">
              <a:spcBef>
                <a:spcPts val="0"/>
              </a:spcBef>
              <a:spcAft>
                <a:spcPts val="0"/>
              </a:spcAft>
              <a:buFont typeface="Arial" panose="020B0604020202020204" pitchFamily="34" charset="0"/>
              <a:buChar char="•"/>
            </a:pPr>
            <a:r>
              <a:rPr lang="en-US" sz="2400" dirty="0">
                <a:effectLst/>
                <a:ea typeface="Arial" panose="020B0604020202020204" pitchFamily="34" charset="0"/>
              </a:rPr>
              <a:t>Task 1: Data Collection and Assessment of Collection System</a:t>
            </a:r>
          </a:p>
          <a:p>
            <a:pPr marR="0">
              <a:spcBef>
                <a:spcPts val="0"/>
              </a:spcBef>
              <a:spcAft>
                <a:spcPts val="0"/>
              </a:spcAft>
            </a:pPr>
            <a:endParaRPr lang="en-US" sz="2400" dirty="0">
              <a:effectLst/>
              <a:ea typeface="Arial" panose="020B0604020202020204" pitchFamily="34" charset="0"/>
            </a:endParaRPr>
          </a:p>
          <a:p>
            <a:pPr marL="342900" marR="0" indent="-342900">
              <a:spcBef>
                <a:spcPts val="0"/>
              </a:spcBef>
              <a:spcAft>
                <a:spcPts val="0"/>
              </a:spcAft>
              <a:buFont typeface="Arial" panose="020B0604020202020204" pitchFamily="34" charset="0"/>
              <a:buChar char="•"/>
            </a:pPr>
            <a:r>
              <a:rPr lang="en-US" sz="2400" dirty="0">
                <a:effectLst/>
                <a:ea typeface="Arial" panose="020B0604020202020204" pitchFamily="34" charset="0"/>
              </a:rPr>
              <a:t>Task 2: Estimation of Flows</a:t>
            </a:r>
          </a:p>
          <a:p>
            <a:pPr marR="0">
              <a:spcBef>
                <a:spcPts val="0"/>
              </a:spcBef>
              <a:spcAft>
                <a:spcPts val="0"/>
              </a:spcAft>
            </a:pPr>
            <a:endParaRPr lang="en-US" sz="2400" dirty="0">
              <a:effectLst/>
              <a:ea typeface="Arial" panose="020B0604020202020204" pitchFamily="34" charset="0"/>
            </a:endParaRPr>
          </a:p>
          <a:p>
            <a:pPr marL="342900" marR="0" indent="-342900">
              <a:spcBef>
                <a:spcPts val="0"/>
              </a:spcBef>
              <a:spcAft>
                <a:spcPts val="0"/>
              </a:spcAft>
              <a:buFont typeface="Arial" panose="020B0604020202020204" pitchFamily="34" charset="0"/>
              <a:buChar char="•"/>
            </a:pPr>
            <a:r>
              <a:rPr lang="en-US" sz="2400" dirty="0">
                <a:effectLst/>
                <a:ea typeface="Arial" panose="020B0604020202020204" pitchFamily="34" charset="0"/>
              </a:rPr>
              <a:t>Task 3: Hydraulic Modeling</a:t>
            </a:r>
          </a:p>
          <a:p>
            <a:pPr marR="0">
              <a:spcBef>
                <a:spcPts val="0"/>
              </a:spcBef>
              <a:spcAft>
                <a:spcPts val="0"/>
              </a:spcAft>
            </a:pPr>
            <a:endParaRPr lang="en-US" sz="2400" dirty="0">
              <a:effectLst/>
              <a:ea typeface="Arial" panose="020B0604020202020204" pitchFamily="34" charset="0"/>
            </a:endParaRPr>
          </a:p>
          <a:p>
            <a:pPr marL="342900" marR="0" indent="-342900">
              <a:spcBef>
                <a:spcPts val="0"/>
              </a:spcBef>
              <a:spcAft>
                <a:spcPts val="0"/>
              </a:spcAft>
              <a:buFont typeface="Arial" panose="020B0604020202020204" pitchFamily="34" charset="0"/>
              <a:buChar char="•"/>
            </a:pPr>
            <a:r>
              <a:rPr lang="en-US" sz="2400" dirty="0">
                <a:effectLst/>
                <a:ea typeface="Arial" panose="020B0604020202020204" pitchFamily="34" charset="0"/>
              </a:rPr>
              <a:t>Task 4: System Performance Evaluation and Capacity Assurance Plan</a:t>
            </a:r>
          </a:p>
          <a:p>
            <a:pPr marL="342900" marR="0" indent="-342900">
              <a:spcBef>
                <a:spcPts val="0"/>
              </a:spcBef>
              <a:spcAft>
                <a:spcPts val="0"/>
              </a:spcAft>
              <a:buFont typeface="Arial" panose="020B0604020202020204" pitchFamily="34" charset="0"/>
              <a:buChar char="•"/>
            </a:pPr>
            <a:endParaRPr lang="en-US" sz="2400" dirty="0">
              <a:ea typeface="Arial" panose="020B0604020202020204" pitchFamily="34" charset="0"/>
            </a:endParaRPr>
          </a:p>
          <a:p>
            <a:pPr marL="342900" marR="0" indent="-342900">
              <a:spcBef>
                <a:spcPts val="0"/>
              </a:spcBef>
              <a:spcAft>
                <a:spcPts val="0"/>
              </a:spcAft>
              <a:buFont typeface="Arial" panose="020B0604020202020204" pitchFamily="34" charset="0"/>
              <a:buChar char="•"/>
            </a:pPr>
            <a:r>
              <a:rPr lang="en-US" sz="2400" dirty="0">
                <a:effectLst/>
                <a:ea typeface="Arial" panose="020B0604020202020204" pitchFamily="34" charset="0"/>
              </a:rPr>
              <a:t>Task 5: Capital Improvement Plan Development</a:t>
            </a:r>
          </a:p>
          <a:p>
            <a:pPr marL="342900" marR="0" indent="-342900">
              <a:spcBef>
                <a:spcPts val="0"/>
              </a:spcBef>
              <a:spcAft>
                <a:spcPts val="0"/>
              </a:spcAft>
              <a:buFont typeface="Arial" panose="020B0604020202020204" pitchFamily="34" charset="0"/>
              <a:buChar char="•"/>
            </a:pPr>
            <a:endParaRPr lang="en-US" sz="2400" dirty="0">
              <a:effectLst/>
              <a:ea typeface="Arial" panose="020B0604020202020204" pitchFamily="34" charset="0"/>
            </a:endParaRPr>
          </a:p>
          <a:p>
            <a:pPr marL="342900" marR="0" indent="-342900">
              <a:spcBef>
                <a:spcPts val="0"/>
              </a:spcBef>
              <a:spcAft>
                <a:spcPts val="0"/>
              </a:spcAft>
              <a:buFont typeface="Arial" panose="020B0604020202020204" pitchFamily="34" charset="0"/>
              <a:buChar char="•"/>
            </a:pPr>
            <a:r>
              <a:rPr lang="en-US" sz="2400" dirty="0">
                <a:effectLst/>
                <a:ea typeface="Arial" panose="020B0604020202020204" pitchFamily="34" charset="0"/>
                <a:cs typeface="TimesNewRomanPS-BoldMT"/>
              </a:rPr>
              <a:t>Task 6: Recycled Water Planning</a:t>
            </a:r>
          </a:p>
          <a:p>
            <a:pPr marR="0">
              <a:spcBef>
                <a:spcPts val="0"/>
              </a:spcBef>
              <a:spcAft>
                <a:spcPts val="0"/>
              </a:spcAft>
            </a:pPr>
            <a:endParaRPr lang="en-US" sz="2400" dirty="0">
              <a:ea typeface="Arial" panose="020B0604020202020204" pitchFamily="34" charset="0"/>
            </a:endParaRPr>
          </a:p>
          <a:p>
            <a:pPr marL="342900" marR="0" indent="-342900">
              <a:spcBef>
                <a:spcPts val="0"/>
              </a:spcBef>
              <a:spcAft>
                <a:spcPts val="0"/>
              </a:spcAft>
              <a:buFont typeface="Arial" panose="020B0604020202020204" pitchFamily="34" charset="0"/>
              <a:buChar char="•"/>
            </a:pPr>
            <a:r>
              <a:rPr lang="en-US" sz="2400" dirty="0">
                <a:effectLst/>
                <a:ea typeface="Arial" panose="020B0604020202020204" pitchFamily="34" charset="0"/>
                <a:cs typeface="TimesNewRomanPS-BoldMT"/>
              </a:rPr>
              <a:t>Task 7: Master Plan Preparation</a:t>
            </a:r>
            <a:endParaRPr lang="en-US" sz="2400" dirty="0">
              <a:effectLst/>
              <a:ea typeface="Arial" panose="020B0604020202020204" pitchFamily="34" charset="0"/>
            </a:endParaRPr>
          </a:p>
        </p:txBody>
      </p:sp>
    </p:spTree>
    <p:extLst>
      <p:ext uri="{BB962C8B-B14F-4D97-AF65-F5344CB8AC3E}">
        <p14:creationId xmlns:p14="http://schemas.microsoft.com/office/powerpoint/2010/main" val="3178873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6">
            <a:extLst>
              <a:ext uri="{FF2B5EF4-FFF2-40B4-BE49-F238E27FC236}">
                <a16:creationId xmlns:a16="http://schemas.microsoft.com/office/drawing/2014/main" id="{DDEC9F4A-BAAD-A0AF-88FC-13A4ECB580E0}"/>
              </a:ext>
            </a:extLst>
          </p:cNvPr>
          <p:cNvSpPr>
            <a:spLocks noGrp="1"/>
          </p:cNvSpPr>
          <p:nvPr>
            <p:ph type="title"/>
          </p:nvPr>
        </p:nvSpPr>
        <p:spPr>
          <a:xfrm>
            <a:off x="110824" y="173316"/>
            <a:ext cx="11432427" cy="817643"/>
          </a:xfrm>
        </p:spPr>
        <p:txBody>
          <a:bodyPr>
            <a:normAutofit fontScale="90000"/>
          </a:bodyPr>
          <a:lstStyle/>
          <a:p>
            <a:r>
              <a:rPr lang="en-US" sz="3600" b="1" dirty="0">
                <a:effectLst>
                  <a:outerShdw blurRad="38100" dist="38100" dir="2700000" algn="tl">
                    <a:srgbClr val="000000">
                      <a:alpha val="43137"/>
                    </a:srgbClr>
                  </a:outerShdw>
                </a:effectLst>
              </a:rPr>
              <a:t>SCOPE OF WORK</a:t>
            </a:r>
            <a:br>
              <a:rPr lang="en-US" sz="32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0AF85FA6-F525-99AA-9978-0864ACB06E7D}"/>
              </a:ext>
            </a:extLst>
          </p:cNvPr>
          <p:cNvSpPr/>
          <p:nvPr/>
        </p:nvSpPr>
        <p:spPr>
          <a:xfrm>
            <a:off x="378159" y="966215"/>
            <a:ext cx="11644294" cy="6001643"/>
          </a:xfrm>
          <a:prstGeom prst="rect">
            <a:avLst/>
          </a:prstGeom>
        </p:spPr>
        <p:txBody>
          <a:bodyPr wrap="square">
            <a:spAutoFit/>
          </a:bodyPr>
          <a:lstStyle/>
          <a:p>
            <a:pPr marL="342900" marR="0" indent="-342900">
              <a:spcBef>
                <a:spcPts val="0"/>
              </a:spcBef>
              <a:spcAft>
                <a:spcPts val="0"/>
              </a:spcAft>
              <a:buFont typeface="Arial" panose="020B0604020202020204" pitchFamily="34" charset="0"/>
              <a:buChar char="•"/>
            </a:pPr>
            <a:r>
              <a:rPr lang="en-US" sz="2400" dirty="0">
                <a:effectLst/>
                <a:ea typeface="Arial" panose="020B0604020202020204" pitchFamily="34" charset="0"/>
              </a:rPr>
              <a:t>Chapter 1 – Introduction</a:t>
            </a:r>
          </a:p>
          <a:p>
            <a:pPr marL="342900" marR="0" lvl="0" indent="-342900">
              <a:spcBef>
                <a:spcPts val="0"/>
              </a:spcBef>
              <a:spcAft>
                <a:spcPts val="0"/>
              </a:spcAft>
              <a:buFont typeface="Symbol" panose="05050102010706020507" pitchFamily="18" charset="2"/>
              <a:buChar char=""/>
            </a:pPr>
            <a:r>
              <a:rPr lang="en-US" sz="2400" dirty="0">
                <a:effectLst/>
                <a:ea typeface="Arial" panose="020B0604020202020204" pitchFamily="34" charset="0"/>
              </a:rPr>
              <a:t>Chapter 2 – Existing Wastewater System</a:t>
            </a:r>
          </a:p>
          <a:p>
            <a:pPr marL="342900" marR="0" lvl="0" indent="-342900">
              <a:spcBef>
                <a:spcPts val="0"/>
              </a:spcBef>
              <a:spcAft>
                <a:spcPts val="0"/>
              </a:spcAft>
              <a:buFont typeface="Symbol" panose="05050102010706020507" pitchFamily="18" charset="2"/>
              <a:buChar char=""/>
            </a:pPr>
            <a:r>
              <a:rPr lang="en-US" sz="2400" dirty="0">
                <a:effectLst/>
                <a:ea typeface="Arial" panose="020B0604020202020204" pitchFamily="34" charset="0"/>
              </a:rPr>
              <a:t>Chapter 3 – System Flows</a:t>
            </a:r>
          </a:p>
          <a:p>
            <a:pPr marL="342900" marR="0" lvl="0" indent="-342900">
              <a:spcBef>
                <a:spcPts val="0"/>
              </a:spcBef>
              <a:spcAft>
                <a:spcPts val="0"/>
              </a:spcAft>
              <a:buFont typeface="Symbol" panose="05050102010706020507" pitchFamily="18" charset="2"/>
              <a:buChar char=""/>
            </a:pPr>
            <a:r>
              <a:rPr lang="en-US" sz="2400" dirty="0">
                <a:effectLst/>
                <a:ea typeface="Arial" panose="020B0604020202020204" pitchFamily="34" charset="0"/>
              </a:rPr>
              <a:t>Chapter 4 – Hydraulic Model Development</a:t>
            </a:r>
          </a:p>
          <a:p>
            <a:pPr marL="342900" marR="0" lvl="0" indent="-342900">
              <a:spcBef>
                <a:spcPts val="0"/>
              </a:spcBef>
              <a:spcAft>
                <a:spcPts val="0"/>
              </a:spcAft>
              <a:buFont typeface="Symbol" panose="05050102010706020507" pitchFamily="18" charset="2"/>
              <a:buChar char=""/>
            </a:pPr>
            <a:r>
              <a:rPr lang="en-US" sz="2400" dirty="0">
                <a:effectLst/>
                <a:ea typeface="Arial" panose="020B0604020202020204" pitchFamily="34" charset="0"/>
              </a:rPr>
              <a:t>Chapter 5 – Planning Criteria</a:t>
            </a:r>
          </a:p>
          <a:p>
            <a:pPr marL="342900" marR="0" lvl="0" indent="-342900">
              <a:spcBef>
                <a:spcPts val="0"/>
              </a:spcBef>
              <a:spcAft>
                <a:spcPts val="0"/>
              </a:spcAft>
              <a:buFont typeface="Symbol" panose="05050102010706020507" pitchFamily="18" charset="2"/>
              <a:buChar char=""/>
            </a:pPr>
            <a:r>
              <a:rPr lang="en-US" sz="2400" dirty="0">
                <a:effectLst/>
                <a:ea typeface="Arial" panose="020B0604020202020204" pitchFamily="34" charset="0"/>
              </a:rPr>
              <a:t>Chapter 6 – Capacity Analysis</a:t>
            </a:r>
          </a:p>
          <a:p>
            <a:pPr marL="342900" marR="0" lvl="0" indent="-342900">
              <a:spcBef>
                <a:spcPts val="0"/>
              </a:spcBef>
              <a:spcAft>
                <a:spcPts val="0"/>
              </a:spcAft>
              <a:buFont typeface="Symbol" panose="05050102010706020507" pitchFamily="18" charset="2"/>
              <a:buChar char=""/>
            </a:pPr>
            <a:r>
              <a:rPr lang="en-US" sz="2400" dirty="0">
                <a:effectLst/>
                <a:ea typeface="Arial" panose="020B0604020202020204" pitchFamily="34" charset="0"/>
              </a:rPr>
              <a:t>Chapter 7 – Pipeline Condition Assessment and Capital Improvement Projects</a:t>
            </a:r>
          </a:p>
          <a:p>
            <a:pPr marL="342900" marR="0" lvl="0" indent="-342900">
              <a:spcBef>
                <a:spcPts val="0"/>
              </a:spcBef>
              <a:spcAft>
                <a:spcPts val="0"/>
              </a:spcAft>
              <a:buFont typeface="Symbol" panose="05050102010706020507" pitchFamily="18" charset="2"/>
              <a:buChar char=""/>
            </a:pPr>
            <a:r>
              <a:rPr lang="en-US" sz="2400" dirty="0">
                <a:effectLst/>
                <a:ea typeface="Arial" panose="020B0604020202020204" pitchFamily="34" charset="0"/>
              </a:rPr>
              <a:t>Chapter 8 – Pump Station Rehabilitation Program</a:t>
            </a:r>
          </a:p>
          <a:p>
            <a:pPr marL="342900" marR="0" lvl="0" indent="-342900">
              <a:spcBef>
                <a:spcPts val="0"/>
              </a:spcBef>
              <a:spcAft>
                <a:spcPts val="0"/>
              </a:spcAft>
              <a:buFont typeface="Symbol" panose="05050102010706020507" pitchFamily="18" charset="2"/>
              <a:buChar char=""/>
            </a:pPr>
            <a:r>
              <a:rPr lang="en-US" sz="2400" dirty="0">
                <a:effectLst/>
                <a:ea typeface="Arial" panose="020B0604020202020204" pitchFamily="34" charset="0"/>
              </a:rPr>
              <a:t>Chapter 9 – Capital Improvement Program</a:t>
            </a:r>
          </a:p>
          <a:p>
            <a:pPr marL="342900" marR="0" lvl="0" indent="-342900">
              <a:spcBef>
                <a:spcPts val="0"/>
              </a:spcBef>
              <a:spcAft>
                <a:spcPts val="0"/>
              </a:spcAft>
              <a:buFont typeface="Symbol" panose="05050102010706020507" pitchFamily="18" charset="2"/>
              <a:buChar char=""/>
            </a:pPr>
            <a:r>
              <a:rPr lang="en-US" sz="2400" dirty="0">
                <a:effectLst/>
                <a:ea typeface="Arial" panose="020B0604020202020204" pitchFamily="34" charset="0"/>
              </a:rPr>
              <a:t>Chapter 10 – Recycled Water Planning</a:t>
            </a:r>
          </a:p>
          <a:p>
            <a:pPr marR="0" lvl="0">
              <a:spcBef>
                <a:spcPts val="0"/>
              </a:spcBef>
              <a:spcAft>
                <a:spcPts val="0"/>
              </a:spcAft>
            </a:pPr>
            <a:endParaRPr lang="en-US" sz="2400" dirty="0">
              <a:effectLst/>
              <a:ea typeface="Arial" panose="020B0604020202020204" pitchFamily="34" charset="0"/>
            </a:endParaRPr>
          </a:p>
          <a:p>
            <a:pPr marL="0" marR="0">
              <a:spcBef>
                <a:spcPts val="0"/>
              </a:spcBef>
              <a:spcAft>
                <a:spcPts val="0"/>
              </a:spcAft>
            </a:pPr>
            <a:r>
              <a:rPr lang="en-US" sz="2400" dirty="0">
                <a:effectLst/>
                <a:ea typeface="Arial" panose="020B0604020202020204" pitchFamily="34" charset="0"/>
                <a:cs typeface="TimesNewRomanPS-BoldMT"/>
              </a:rPr>
              <a:t>Task 8: Project Management</a:t>
            </a:r>
            <a:endParaRPr lang="en-US" sz="2400" dirty="0">
              <a:effectLst/>
              <a:ea typeface="Arial" panose="020B0604020202020204" pitchFamily="34" charset="0"/>
            </a:endParaRPr>
          </a:p>
          <a:p>
            <a:pPr marL="0" marR="0">
              <a:spcBef>
                <a:spcPts val="0"/>
              </a:spcBef>
              <a:spcAft>
                <a:spcPts val="0"/>
              </a:spcAft>
            </a:pPr>
            <a:r>
              <a:rPr lang="en-US" sz="2400" dirty="0">
                <a:effectLst/>
                <a:ea typeface="Arial" panose="020B0604020202020204" pitchFamily="34" charset="0"/>
                <a:cs typeface="TimesNewRomanPSMT"/>
              </a:rPr>
              <a:t>Proposal shall include project management, administration, scheduling, monthly in person progress meeting attendance with District staff, and project quality assurance/quality control activities.</a:t>
            </a:r>
            <a:endParaRPr lang="en-US" sz="2400" dirty="0">
              <a:effectLst/>
              <a:ea typeface="Arial" panose="020B0604020202020204" pitchFamily="34" charset="0"/>
            </a:endParaRPr>
          </a:p>
          <a:p>
            <a:pPr marL="0" marR="0">
              <a:spcBef>
                <a:spcPts val="0"/>
              </a:spcBef>
              <a:spcAft>
                <a:spcPts val="0"/>
              </a:spcAft>
            </a:pPr>
            <a:r>
              <a:rPr lang="en-US" sz="2400" dirty="0">
                <a:effectLst/>
                <a:ea typeface="Arial" panose="020B0604020202020204" pitchFamily="34" charset="0"/>
                <a:cs typeface="TimesNewRomanPSMT"/>
              </a:rPr>
              <a:t> </a:t>
            </a:r>
            <a:endParaRPr lang="en-US" sz="2400" dirty="0"/>
          </a:p>
        </p:txBody>
      </p:sp>
    </p:spTree>
    <p:extLst>
      <p:ext uri="{BB962C8B-B14F-4D97-AF65-F5344CB8AC3E}">
        <p14:creationId xmlns:p14="http://schemas.microsoft.com/office/powerpoint/2010/main" val="3764285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6">
            <a:extLst>
              <a:ext uri="{FF2B5EF4-FFF2-40B4-BE49-F238E27FC236}">
                <a16:creationId xmlns:a16="http://schemas.microsoft.com/office/drawing/2014/main" id="{DDEC9F4A-BAAD-A0AF-88FC-13A4ECB580E0}"/>
              </a:ext>
            </a:extLst>
          </p:cNvPr>
          <p:cNvSpPr>
            <a:spLocks noGrp="1"/>
          </p:cNvSpPr>
          <p:nvPr>
            <p:ph type="title"/>
          </p:nvPr>
        </p:nvSpPr>
        <p:spPr>
          <a:xfrm>
            <a:off x="110824" y="173316"/>
            <a:ext cx="11432427" cy="817643"/>
          </a:xfrm>
        </p:spPr>
        <p:txBody>
          <a:bodyPr>
            <a:normAutofit fontScale="90000"/>
          </a:bodyPr>
          <a:lstStyle/>
          <a:p>
            <a:r>
              <a:rPr lang="en-US" sz="3600" b="1" dirty="0">
                <a:effectLst>
                  <a:outerShdw blurRad="38100" dist="38100" dir="2700000" algn="tl">
                    <a:srgbClr val="000000">
                      <a:alpha val="43137"/>
                    </a:srgbClr>
                  </a:outerShdw>
                </a:effectLst>
              </a:rPr>
              <a:t>FLOW MONITORING</a:t>
            </a:r>
            <a:br>
              <a:rPr lang="en-US" sz="32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0AF85FA6-F525-99AA-9978-0864ACB06E7D}"/>
              </a:ext>
            </a:extLst>
          </p:cNvPr>
          <p:cNvSpPr/>
          <p:nvPr/>
        </p:nvSpPr>
        <p:spPr>
          <a:xfrm>
            <a:off x="378159" y="966215"/>
            <a:ext cx="5860716" cy="3046988"/>
          </a:xfrm>
          <a:prstGeom prst="rect">
            <a:avLst/>
          </a:prstGeom>
        </p:spPr>
        <p:txBody>
          <a:bodyPr wrap="square">
            <a:spAutoFit/>
          </a:bodyPr>
          <a:lstStyle/>
          <a:p>
            <a:r>
              <a:rPr lang="en-US" sz="2400" b="0" i="0" u="none" strike="noStrike" baseline="0" dirty="0"/>
              <a:t>V&amp;A proposes approximately 11 new flow meters to be used in conjunction with the existing 17 flow meters to isolate flow sewerage basins within the District collection system, and that also mostly conforms with the basins as already defined. </a:t>
            </a:r>
          </a:p>
          <a:p>
            <a:endParaRPr lang="en-US" sz="2400" dirty="0">
              <a:effectLst/>
              <a:ea typeface="Arial" panose="020B0604020202020204" pitchFamily="34" charset="0"/>
            </a:endParaRPr>
          </a:p>
          <a:p>
            <a:r>
              <a:rPr lang="en-US" sz="2400" dirty="0">
                <a:effectLst/>
                <a:ea typeface="Arial" panose="020B0604020202020204" pitchFamily="34" charset="0"/>
              </a:rPr>
              <a:t>Maps of Areas will be provided</a:t>
            </a:r>
            <a:r>
              <a:rPr lang="en-US" sz="2400" dirty="0">
                <a:ea typeface="Arial" panose="020B0604020202020204" pitchFamily="34" charset="0"/>
              </a:rPr>
              <a:t>.</a:t>
            </a:r>
            <a:endParaRPr lang="en-US" sz="2400" dirty="0">
              <a:effectLst/>
              <a:ea typeface="Arial" panose="020B0604020202020204" pitchFamily="34" charset="0"/>
            </a:endParaRPr>
          </a:p>
        </p:txBody>
      </p:sp>
      <p:pic>
        <p:nvPicPr>
          <p:cNvPr id="3" name="Picture 2">
            <a:extLst>
              <a:ext uri="{FF2B5EF4-FFF2-40B4-BE49-F238E27FC236}">
                <a16:creationId xmlns:a16="http://schemas.microsoft.com/office/drawing/2014/main" id="{C3EB3C3B-D03D-1A42-3345-B657996E3BD3}"/>
              </a:ext>
            </a:extLst>
          </p:cNvPr>
          <p:cNvPicPr>
            <a:picLocks noChangeAspect="1"/>
          </p:cNvPicPr>
          <p:nvPr/>
        </p:nvPicPr>
        <p:blipFill>
          <a:blip r:embed="rId2"/>
          <a:stretch>
            <a:fillRect/>
          </a:stretch>
        </p:blipFill>
        <p:spPr>
          <a:xfrm>
            <a:off x="6458630" y="102909"/>
            <a:ext cx="5457825" cy="6581775"/>
          </a:xfrm>
          <a:prstGeom prst="rect">
            <a:avLst/>
          </a:prstGeom>
        </p:spPr>
      </p:pic>
    </p:spTree>
    <p:extLst>
      <p:ext uri="{BB962C8B-B14F-4D97-AF65-F5344CB8AC3E}">
        <p14:creationId xmlns:p14="http://schemas.microsoft.com/office/powerpoint/2010/main" val="3196462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6">
            <a:extLst>
              <a:ext uri="{FF2B5EF4-FFF2-40B4-BE49-F238E27FC236}">
                <a16:creationId xmlns:a16="http://schemas.microsoft.com/office/drawing/2014/main" id="{DDEC9F4A-BAAD-A0AF-88FC-13A4ECB580E0}"/>
              </a:ext>
            </a:extLst>
          </p:cNvPr>
          <p:cNvSpPr>
            <a:spLocks noGrp="1"/>
          </p:cNvSpPr>
          <p:nvPr>
            <p:ph type="title"/>
          </p:nvPr>
        </p:nvSpPr>
        <p:spPr>
          <a:xfrm>
            <a:off x="310849" y="2354541"/>
            <a:ext cx="11432427" cy="950634"/>
          </a:xfrm>
        </p:spPr>
        <p:txBody>
          <a:bodyPr>
            <a:normAutofit fontScale="90000"/>
          </a:bodyPr>
          <a:lstStyle/>
          <a:p>
            <a:r>
              <a:rPr lang="en-US" sz="3600" b="1" dirty="0">
                <a:effectLst>
                  <a:outerShdw blurRad="38100" dist="38100" dir="2700000" algn="tl">
                    <a:srgbClr val="000000">
                      <a:alpha val="43137"/>
                    </a:srgbClr>
                  </a:outerShdw>
                </a:effectLst>
              </a:rPr>
              <a:t>Questions?</a:t>
            </a:r>
            <a:br>
              <a:rPr lang="en-US" sz="32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2651230"/>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79</TotalTime>
  <Words>421</Words>
  <Application>Microsoft Office PowerPoint</Application>
  <PresentationFormat>Widescreen</PresentationFormat>
  <Paragraphs>68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Corbel</vt:lpstr>
      <vt:lpstr>Symbol</vt:lpstr>
      <vt:lpstr>Times New Roman</vt:lpstr>
      <vt:lpstr>Depth</vt:lpstr>
      <vt:lpstr> WEST BAY SANITARY DISTRICT MASTER PLAN UPDATE PRE-PROPOSAL MEETING </vt:lpstr>
      <vt:lpstr>WBSD MASTER PLAN UPDATE </vt:lpstr>
      <vt:lpstr>WBSD MASTER PLAN UPDATE </vt:lpstr>
      <vt:lpstr>SCOPE OF WORK </vt:lpstr>
      <vt:lpstr>SCOPE OF WORK </vt:lpstr>
      <vt:lpstr>FLOW MONITORING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WEST BAY SANITARY DISTRICT MASTER PLAN UPDATE PRE-PROPOSAL MEETING </dc:title>
  <dc:creator>Richard Laureta</dc:creator>
  <cp:lastModifiedBy>Richard Laureta</cp:lastModifiedBy>
  <cp:revision>1</cp:revision>
  <dcterms:created xsi:type="dcterms:W3CDTF">2022-10-17T16:29:11Z</dcterms:created>
  <dcterms:modified xsi:type="dcterms:W3CDTF">2022-10-19T22:00:36Z</dcterms:modified>
</cp:coreProperties>
</file>